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2873"/>
    <a:srgbClr val="840084"/>
    <a:srgbClr val="FFFFFF"/>
    <a:srgbClr val="700AA0"/>
    <a:srgbClr val="E6E6E6"/>
    <a:srgbClr val="001970"/>
    <a:srgbClr val="253CB2"/>
    <a:srgbClr val="9B0A17"/>
    <a:srgbClr val="0027AF"/>
    <a:srgbClr val="5F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00" autoAdjust="0"/>
    <p:restoredTop sz="96374" autoAdjust="0"/>
  </p:normalViewPr>
  <p:slideViewPr>
    <p:cSldViewPr snapToGrid="0" snapToObjects="1">
      <p:cViewPr>
        <p:scale>
          <a:sx n="150" d="100"/>
          <a:sy n="150" d="100"/>
        </p:scale>
        <p:origin x="174" y="174"/>
      </p:cViewPr>
      <p:guideLst>
        <p:guide orient="horz" pos="2280"/>
        <p:guide pos="2856"/>
        <p:guide orient="horz" pos="2040"/>
      </p:guideLst>
    </p:cSldViewPr>
  </p:slideViewPr>
  <p:outlineViewPr>
    <p:cViewPr>
      <p:scale>
        <a:sx n="33" d="100"/>
        <a:sy n="33" d="100"/>
      </p:scale>
      <p:origin x="0" y="-165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 showGuides="1">
      <p:cViewPr varScale="1">
        <p:scale>
          <a:sx n="52" d="100"/>
          <a:sy n="52" d="100"/>
        </p:scale>
        <p:origin x="2838" y="36"/>
      </p:cViewPr>
      <p:guideLst>
        <p:guide orient="horz" pos="2928"/>
        <p:guide pos="2208"/>
      </p:guideLst>
    </p:cSldViewPr>
  </p:notesViewPr>
  <p:gridSpacing cx="76200" cy="76200"/>
</p:viewPr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20DAF329472342B41A286B1519F016" ma:contentTypeVersion="0" ma:contentTypeDescription="Create a new document." ma:contentTypeScope="" ma:versionID="5eef117f91215af948f3d2a5c46b0ce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46fd6960670b505e9210b1f9016ee1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Name of Document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244EE1-D8FD-44E4-B304-1554C4C22F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27BEE6-935E-4CE6-BE9C-3DDB50F9251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AE683B2-0E41-4249-8B66-EFC23CEA83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45480</TotalTime>
  <Words>5859</Words>
  <Application>Microsoft Office PowerPoint</Application>
  <PresentationFormat>On-screen Show (4:3)</PresentationFormat>
  <Paragraphs>1113</Paragraphs>
  <Slides>37</Slides>
  <Notes>37</Notes>
  <HiddenSlides>0</HiddenSlides>
  <MMClips>37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White-BlueBanner</vt:lpstr>
      <vt:lpstr>   Don’t Let HIV Be Your Endgame   </vt:lpstr>
      <vt:lpstr> Tutorial </vt:lpstr>
      <vt:lpstr>Navigation </vt:lpstr>
      <vt:lpstr>        Menu Select each listed item to navigate this course.         </vt:lpstr>
      <vt:lpstr>Content</vt:lpstr>
      <vt:lpstr> Objectives Select Audio and then each checkmark. </vt:lpstr>
      <vt:lpstr>How HIV Spreads</vt:lpstr>
      <vt:lpstr>    How is HIV Spread?   </vt:lpstr>
      <vt:lpstr>     How is HIV Not Spread?     </vt:lpstr>
      <vt:lpstr>    Goal #1 What have you learned?     </vt:lpstr>
      <vt:lpstr>Body Fluids and HIV</vt:lpstr>
      <vt:lpstr> Which Body Fluids Can Transmit HIV? </vt:lpstr>
      <vt:lpstr>Body Fluids Not   Transmit HIV</vt:lpstr>
      <vt:lpstr>     Goal #2 What have you learned?    </vt:lpstr>
      <vt:lpstr>Your HIV Risks</vt:lpstr>
      <vt:lpstr>Consent: It’s Your Body</vt:lpstr>
      <vt:lpstr>The ABC’s of HIV</vt:lpstr>
      <vt:lpstr>A is For Abstinence</vt:lpstr>
      <vt:lpstr>Condoms</vt:lpstr>
      <vt:lpstr>     Goal #3 What have you learned?    </vt:lpstr>
      <vt:lpstr>Select Your Button To Continue</vt:lpstr>
      <vt:lpstr>ABC and “D” for Discovery</vt:lpstr>
      <vt:lpstr>External Condoms</vt:lpstr>
      <vt:lpstr>Types</vt:lpstr>
      <vt:lpstr> External Condom Use Do </vt:lpstr>
      <vt:lpstr> External Condom Use Do Not Use Expired </vt:lpstr>
      <vt:lpstr>Internal Condom</vt:lpstr>
      <vt:lpstr>Consider the HIV Risk</vt:lpstr>
      <vt:lpstr>You’ve Championed This Campaign!</vt:lpstr>
      <vt:lpstr>Reasons for Survey</vt:lpstr>
      <vt:lpstr> Resources 1 </vt:lpstr>
      <vt:lpstr> Resources 2 </vt:lpstr>
      <vt:lpstr> Resources 3 </vt:lpstr>
      <vt:lpstr> Resources 4 </vt:lpstr>
      <vt:lpstr> Resources 5 </vt:lpstr>
      <vt:lpstr> Instructional Resources  </vt:lpstr>
      <vt:lpstr> Citation &amp; Developer  </vt:lpstr>
    </vt:vector>
  </TitlesOfParts>
  <Company>State of Oklahoma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OSDH Power Point Template</dc:title>
  <dc:creator>OMES</dc:creator>
  <cp:lastModifiedBy>William Andrews</cp:lastModifiedBy>
  <cp:revision>2072</cp:revision>
  <cp:lastPrinted>2019-12-04T15:06:31Z</cp:lastPrinted>
  <dcterms:created xsi:type="dcterms:W3CDTF">2018-03-14T20:15:27Z</dcterms:created>
  <dcterms:modified xsi:type="dcterms:W3CDTF">2021-10-25T14:52:43Z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0x0101003F20DAF329472342B41A286B1519F016</vt:lpwstr>
  </property>
</Properties>
</file>