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3" autoAdjust="0"/>
    <p:restoredTop sz="58363" autoAdjust="0"/>
  </p:normalViewPr>
  <p:slideViewPr>
    <p:cSldViewPr snapToGrid="0" snapToObjects="1">
      <p:cViewPr varScale="1">
        <p:scale>
          <a:sx n="63" d="100"/>
          <a:sy n="63" d="100"/>
        </p:scale>
        <p:origin x="165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8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E85A45CAB56042BDB92C87D3DC33AE" ma:contentTypeVersion="9" ma:contentTypeDescription="Create a new document." ma:contentTypeScope="" ma:versionID="dfaaf80f4fc10c30118272be709d817f">
  <xsd:schema xmlns:xsd="http://www.w3.org/2001/XMLSchema" xmlns:xs="http://www.w3.org/2001/XMLSchema" xmlns:p="http://schemas.microsoft.com/office/2006/metadata/properties" xmlns:ns2="c3e0ce54-cf16-405f-ae5e-ce26a637de37" xmlns:ns3="4d4f6857-864d-497f-b3c7-a8fe6264eacd" targetNamespace="http://schemas.microsoft.com/office/2006/metadata/properties" ma:root="true" ma:fieldsID="e909187d299d87ac8fa624048f244a07" ns2:_="" ns3:_="">
    <xsd:import namespace="c3e0ce54-cf16-405f-ae5e-ce26a637de37"/>
    <xsd:import namespace="4d4f6857-864d-497f-b3c7-a8fe6264ea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e0ce54-cf16-405f-ae5e-ce26a637de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4f6857-864d-497f-b3c7-a8fe6264eac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FDE501-20F8-4E10-8280-B37C378E4A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8D6EE8-E803-41F1-8733-77150CF4704C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c3e0ce54-cf16-405f-ae5e-ce26a637de37"/>
    <ds:schemaRef ds:uri="http://purl.org/dc/dcmitype/"/>
    <ds:schemaRef ds:uri="http://schemas.microsoft.com/office/infopath/2007/PartnerControls"/>
    <ds:schemaRef ds:uri="4d4f6857-864d-497f-b3c7-a8fe6264eac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B5A5750-F75C-4A52-A6A5-428E296DFF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e0ce54-cf16-405f-ae5e-ce26a637de37"/>
    <ds:schemaRef ds:uri="4d4f6857-864d-497f-b3c7-a8fe6264ea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9582</TotalTime>
  <Words>19732</Words>
  <Application>Microsoft Office PowerPoint</Application>
  <PresentationFormat>Widescreen</PresentationFormat>
  <Paragraphs>1849</Paragraphs>
  <Slides>66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Arial</vt:lpstr>
      <vt:lpstr>Calibri</vt:lpstr>
      <vt:lpstr>Courier New</vt:lpstr>
      <vt:lpstr>Georgia</vt:lpstr>
      <vt:lpstr>Myriad Web Pro</vt:lpstr>
      <vt:lpstr>Trebuchet MS</vt:lpstr>
      <vt:lpstr>Verdana</vt:lpstr>
      <vt:lpstr>Wingdings</vt:lpstr>
      <vt:lpstr>Wingdings 2</vt:lpstr>
      <vt:lpstr>Oklaholma </vt:lpstr>
      <vt:lpstr>HIV &amp; AIDS &amp;  STD/STI</vt:lpstr>
      <vt:lpstr>HIV &amp; AIDS</vt:lpstr>
      <vt:lpstr>What is HIV?</vt:lpstr>
      <vt:lpstr>What is AIDS? </vt:lpstr>
      <vt:lpstr>Why is This Important?</vt:lpstr>
      <vt:lpstr>True or False?</vt:lpstr>
      <vt:lpstr>PowerPoint Presentation</vt:lpstr>
      <vt:lpstr>Diagnoses of HIV Cases, by Transmission</vt:lpstr>
      <vt:lpstr>Diagnoses of HIV Cases,  by Race/Ethnicity</vt:lpstr>
      <vt:lpstr>How is HIV Spread?</vt:lpstr>
      <vt:lpstr>What Fluids Can Transmit HIV?</vt:lpstr>
      <vt:lpstr>How does HIV Enter  the Body? </vt:lpstr>
      <vt:lpstr>Symptoms of HIV</vt:lpstr>
      <vt:lpstr>Viral Load &amp; CD4 Count </vt:lpstr>
      <vt:lpstr>Window Period</vt:lpstr>
      <vt:lpstr>PowerPoint Presentation</vt:lpstr>
      <vt:lpstr>PowerPoint Presentation</vt:lpstr>
      <vt:lpstr>PowerPoint Presentation</vt:lpstr>
      <vt:lpstr>Opportunistic Infections (OIs)</vt:lpstr>
      <vt:lpstr>STIs  &amp;  HIV</vt:lpstr>
      <vt:lpstr>HIV Treatment</vt:lpstr>
      <vt:lpstr>Treatment as Prevention</vt:lpstr>
      <vt:lpstr>PowerPoint Presentation</vt:lpstr>
      <vt:lpstr>Reducing the Risk</vt:lpstr>
      <vt:lpstr>PrEP</vt:lpstr>
      <vt:lpstr>PowerPoint Presentation</vt:lpstr>
      <vt:lpstr>Comp a r e</vt:lpstr>
      <vt:lpstr>External (Male) Condoms</vt:lpstr>
      <vt:lpstr>Incorrect External Condom Use 1</vt:lpstr>
      <vt:lpstr>Incorrect External Condom Use 2</vt:lpstr>
      <vt:lpstr>Correct External Condom Use</vt:lpstr>
      <vt:lpstr>PowerPoint Presentation</vt:lpstr>
      <vt:lpstr>PowerPoint Presentation</vt:lpstr>
      <vt:lpstr>Where to Get Tested?</vt:lpstr>
      <vt:lpstr>Resources</vt:lpstr>
      <vt:lpstr>PowerPoint Presentation</vt:lpstr>
      <vt:lpstr>STI/STD </vt:lpstr>
      <vt:lpstr>What is an STI/STD?</vt:lpstr>
      <vt:lpstr>Why Is This Important?</vt:lpstr>
      <vt:lpstr>True or False?</vt:lpstr>
      <vt:lpstr>Are STDs Curable?</vt:lpstr>
      <vt:lpstr>Chlamydia</vt:lpstr>
      <vt:lpstr>Chlamydia     </vt:lpstr>
      <vt:lpstr>Gonorrhea</vt:lpstr>
      <vt:lpstr>Gonorrhea Symptons </vt:lpstr>
      <vt:lpstr>Diagnoses of Chlamydia and Gonorrhea Cases in Oklahoma, by Age </vt:lpstr>
      <vt:lpstr>Diagnoses of Chlamydia and Gonorrhea Cases in Oklahoma, by Race/Ethnicity </vt:lpstr>
      <vt:lpstr>Primary &amp; Secondary Syphilis</vt:lpstr>
      <vt:lpstr>Primary Syphilis  </vt:lpstr>
      <vt:lpstr>Secondary Syphilis </vt:lpstr>
      <vt:lpstr>Late (Tertiary) Syphilis</vt:lpstr>
      <vt:lpstr>Congenital Syphilis</vt:lpstr>
      <vt:lpstr>Trichomoniasis Estimated 3.7 million in United States  </vt:lpstr>
      <vt:lpstr>Genital Herpes (HSV-1 and HSV-2)</vt:lpstr>
      <vt:lpstr>Human Papillomavirus (HPV)</vt:lpstr>
      <vt:lpstr>Hepatitis  </vt:lpstr>
      <vt:lpstr>Reducing the Risk</vt:lpstr>
      <vt:lpstr>External (Male) Condoms</vt:lpstr>
      <vt:lpstr>Incorrect External Condom Use 1</vt:lpstr>
      <vt:lpstr>Incorrect External Condom Use 2</vt:lpstr>
      <vt:lpstr>Correct External Condom Use</vt:lpstr>
      <vt:lpstr>PowerPoint Presentation</vt:lpstr>
      <vt:lpstr>PowerPoint Presentation</vt:lpstr>
      <vt:lpstr>Where to Get Tested?</vt:lpstr>
      <vt:lpstr>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R</dc:creator>
  <cp:lastModifiedBy>Virginia K Hovda</cp:lastModifiedBy>
  <cp:revision>110</cp:revision>
  <dcterms:created xsi:type="dcterms:W3CDTF">2020-01-16T04:22:20Z</dcterms:created>
  <dcterms:modified xsi:type="dcterms:W3CDTF">2021-08-31T19:16:20Z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0x0101004AE85A45CAB56042BDB92C87D3DC33AE</vt:lpwstr>
  </property>
</Properties>
</file>