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1447"/>
    <a:srgbClr val="1CA6DE"/>
    <a:srgbClr val="1817BF"/>
    <a:srgbClr val="E6E6E6"/>
    <a:srgbClr val="79797D"/>
    <a:srgbClr val="181788"/>
    <a:srgbClr val="693C12"/>
    <a:srgbClr val="8F1712"/>
    <a:srgbClr val="325200"/>
    <a:srgbClr val="006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62397" autoAdjust="0"/>
  </p:normalViewPr>
  <p:slideViewPr>
    <p:cSldViewPr snapToGrid="0" snapToObjects="1">
      <p:cViewPr varScale="1">
        <p:scale>
          <a:sx n="71" d="100"/>
          <a:sy n="71" d="100"/>
        </p:scale>
        <p:origin x="190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e915a2e6-9d95-4edd-820d-8184dc4c215b" xsi:nil="true"/>
    <lcf76f155ced4ddcb4097134ff3c332f xmlns="226f77a0-82b0-4203-9204-49be0881ee7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3EE0B79B9BC24C84C006433F2225FF" ma:contentTypeVersion="16" ma:contentTypeDescription="Create a new document." ma:contentTypeScope="" ma:versionID="7ce03d8d11a021af69525315ec3cdffa">
  <xsd:schema xmlns:xsd="http://www.w3.org/2001/XMLSchema" xmlns:xs="http://www.w3.org/2001/XMLSchema" xmlns:p="http://schemas.microsoft.com/office/2006/metadata/properties" xmlns:ns1="http://schemas.microsoft.com/sharepoint/v3" xmlns:ns2="226f77a0-82b0-4203-9204-49be0881ee7d" xmlns:ns3="e915a2e6-9d95-4edd-820d-8184dc4c215b" targetNamespace="http://schemas.microsoft.com/office/2006/metadata/properties" ma:root="true" ma:fieldsID="c72c268002d6d01da00c22a3c8916dde" ns1:_="" ns2:_="" ns3:_="">
    <xsd:import namespace="http://schemas.microsoft.com/sharepoint/v3"/>
    <xsd:import namespace="226f77a0-82b0-4203-9204-49be0881ee7d"/>
    <xsd:import namespace="e915a2e6-9d95-4edd-820d-8184dc4c21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f77a0-82b0-4203-9204-49be0881ee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15a2e6-9d95-4edd-820d-8184dc4c215b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e8c8078-ffb1-435a-a76e-68674b2f7c98}" ma:internalName="TaxCatchAll" ma:showField="CatchAllData" ma:web="e915a2e6-9d95-4edd-820d-8184dc4c21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8D6EE8-E803-41F1-8733-77150CF4704C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4eda4f4a-f706-40f7-968c-5802e7670c3f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247bfe06-67cc-4ee9-8257-711123572ec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1E727E3-DFEB-4E09-9EF2-F46C3C023414}"/>
</file>

<file path=customXml/itemProps3.xml><?xml version="1.0" encoding="utf-8"?>
<ds:datastoreItem xmlns:ds="http://schemas.openxmlformats.org/officeDocument/2006/customXml" ds:itemID="{76FDE501-20F8-4E10-8280-B37C378E4A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14581</TotalTime>
  <Words>12504</Words>
  <Application>Microsoft Office PowerPoint</Application>
  <PresentationFormat>Widescreen</PresentationFormat>
  <Paragraphs>1238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Courier New</vt:lpstr>
      <vt:lpstr>Georgia</vt:lpstr>
      <vt:lpstr>Verdana</vt:lpstr>
      <vt:lpstr>Wingdings</vt:lpstr>
      <vt:lpstr>Wingdings 2</vt:lpstr>
      <vt:lpstr>Oklaholma </vt:lpstr>
      <vt:lpstr>HIV &amp; AIDS</vt:lpstr>
      <vt:lpstr>HIV: True or False?</vt:lpstr>
      <vt:lpstr>What is HIV?</vt:lpstr>
      <vt:lpstr>What is AIDS? </vt:lpstr>
      <vt:lpstr>People-First Language</vt:lpstr>
      <vt:lpstr>Why is This Important?</vt:lpstr>
      <vt:lpstr>Diagnoses of HIV Cases,  by Age</vt:lpstr>
      <vt:lpstr>Diagnoses of HIV Cases, by Transmission</vt:lpstr>
      <vt:lpstr>Diagnoses of HIV Cases,  by Race/Ethnicity</vt:lpstr>
      <vt:lpstr>How is HIV Spread?</vt:lpstr>
      <vt:lpstr>What Fluids Can Transmit HIV?</vt:lpstr>
      <vt:lpstr>How does HIV Enter  the Body? </vt:lpstr>
      <vt:lpstr>Symptoms of HIV</vt:lpstr>
      <vt:lpstr>Viral Load &amp; CD4 Count </vt:lpstr>
      <vt:lpstr>Window Period</vt:lpstr>
      <vt:lpstr>What is the Window Period ?</vt:lpstr>
      <vt:lpstr>Viral Load &amp; CD4 Count Graph</vt:lpstr>
      <vt:lpstr>What does a HIV Test Mean?</vt:lpstr>
      <vt:lpstr>Opportunistic Infections (OIs)</vt:lpstr>
      <vt:lpstr>STIs  &amp;  HIV</vt:lpstr>
      <vt:lpstr>HIV Treatment</vt:lpstr>
      <vt:lpstr>Treatment as Prevention</vt:lpstr>
      <vt:lpstr>U=U</vt:lpstr>
      <vt:lpstr>Reducing the Risk</vt:lpstr>
      <vt:lpstr>PrEP</vt:lpstr>
      <vt:lpstr>PEP</vt:lpstr>
      <vt:lpstr>External (Male) Condoms</vt:lpstr>
      <vt:lpstr>Incorrect External Condom Use 1</vt:lpstr>
      <vt:lpstr>Incorrect External Condom Use 2</vt:lpstr>
      <vt:lpstr>Correct External Condom Use</vt:lpstr>
      <vt:lpstr>Internal (Female) Condom</vt:lpstr>
      <vt:lpstr>Dental Dams</vt:lpstr>
      <vt:lpstr>Where to Get Tested?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 R</dc:creator>
  <cp:lastModifiedBy>Virginia K Hovda</cp:lastModifiedBy>
  <cp:revision>359</cp:revision>
  <dcterms:created xsi:type="dcterms:W3CDTF">2020-01-16T04:22:20Z</dcterms:created>
  <dcterms:modified xsi:type="dcterms:W3CDTF">2023-03-13T13:59:45Z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0x010100B73EE0B79B9BC24C84C006433F2225FF</vt:lpwstr>
  </property>
</Properties>
</file>