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68" autoAdjust="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3F20A-140E-4107-A3C0-254F2BF8EDE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7FAB1-3EF7-4488-90A5-AD61B0970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7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452</TotalTime>
  <Words>878</Words>
  <Application>Microsoft Office PowerPoint</Application>
  <PresentationFormat>On-screen Show (4:3)</PresentationFormat>
  <Paragraphs>136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Oklahoma State Innovation Model</vt:lpstr>
      <vt:lpstr>OSIM</vt:lpstr>
      <vt:lpstr>OSIM Updates</vt:lpstr>
      <vt:lpstr>PowerPoint Presentation</vt:lpstr>
      <vt:lpstr>Stakeholder Roles</vt:lpstr>
      <vt:lpstr>OSIM Contracts</vt:lpstr>
      <vt:lpstr>OHIP/OSIM Alignment</vt:lpstr>
      <vt:lpstr>OSIM Contract Deliverables </vt:lpstr>
      <vt:lpstr>OHIP/NGA Policy Academy </vt:lpstr>
      <vt:lpstr>Questions? </vt:lpstr>
    </vt:vector>
  </TitlesOfParts>
  <Company>OMES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OMES</dc:creator>
  <cp:lastModifiedBy>Jana</cp:lastModifiedBy>
  <cp:revision>22</cp:revision>
  <dcterms:created xsi:type="dcterms:W3CDTF">2015-01-12T20:57:52Z</dcterms:created>
  <dcterms:modified xsi:type="dcterms:W3CDTF">2015-01-21T01:36:47Z</dcterms:modified>
</cp:coreProperties>
</file>